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20"/>
  </p:notesMasterIdLst>
  <p:sldIdLst>
    <p:sldId id="256" r:id="rId2"/>
    <p:sldId id="279" r:id="rId3"/>
    <p:sldId id="280" r:id="rId4"/>
    <p:sldId id="276" r:id="rId5"/>
    <p:sldId id="263" r:id="rId6"/>
    <p:sldId id="281" r:id="rId7"/>
    <p:sldId id="283" r:id="rId8"/>
    <p:sldId id="288" r:id="rId9"/>
    <p:sldId id="282" r:id="rId10"/>
    <p:sldId id="285" r:id="rId11"/>
    <p:sldId id="289" r:id="rId12"/>
    <p:sldId id="290" r:id="rId13"/>
    <p:sldId id="284" r:id="rId14"/>
    <p:sldId id="271" r:id="rId15"/>
    <p:sldId id="272" r:id="rId16"/>
    <p:sldId id="273" r:id="rId17"/>
    <p:sldId id="274" r:id="rId18"/>
    <p:sldId id="28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6357" autoAdjust="0"/>
  </p:normalViewPr>
  <p:slideViewPr>
    <p:cSldViewPr snapToGrid="0">
      <p:cViewPr varScale="1">
        <p:scale>
          <a:sx n="59" d="100"/>
          <a:sy n="59" d="100"/>
        </p:scale>
        <p:origin x="891" y="60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10/5/2023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Mohammad Sabouri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7D249C9-88DA-4A34-8243-B3685B8A0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856" r="21856"/>
          <a:stretch/>
        </p:blipFill>
        <p:spPr>
          <a:xfrm rot="16200000">
            <a:off x="1676400" y="431800"/>
            <a:ext cx="2398713" cy="2397125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4870B4D-1037-EBFF-758B-3FAC3CD94664}"/>
              </a:ext>
            </a:extLst>
          </p:cNvPr>
          <p:cNvSpPr txBox="1">
            <a:spLocks/>
          </p:cNvSpPr>
          <p:nvPr/>
        </p:nvSpPr>
        <p:spPr>
          <a:xfrm>
            <a:off x="773857" y="3023419"/>
            <a:ext cx="4341281" cy="3603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 student of Genova University  in field of Robotic Engineering.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Master's Degree in Electrical-Control Engineering, Shiraz University, Shiraz, Iran.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Laurea Magistrale in Ingegneria dell'Elettrocontrollo, Università di Shiraz, Shiraz, Iran.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Manufacturing a hardware simulator to synchronize PMU data and send it to the control center.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pic>
        <p:nvPicPr>
          <p:cNvPr id="4" name="Picture 3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8E8AA189-9DF2-04C1-79DA-9E584CD2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" t="2621" r="1031" b="1517"/>
          <a:stretch/>
        </p:blipFill>
        <p:spPr>
          <a:xfrm>
            <a:off x="5001172" y="2116733"/>
            <a:ext cx="6986833" cy="30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pic>
        <p:nvPicPr>
          <p:cNvPr id="5" name="Picture 4" descr="A metal shelf with several small objects&#10;&#10;Description automatically generated with medium confidence">
            <a:extLst>
              <a:ext uri="{FF2B5EF4-FFF2-40B4-BE49-F238E27FC236}">
                <a16:creationId xmlns:a16="http://schemas.microsoft.com/office/drawing/2014/main" id="{196B19FD-3A78-3490-B42C-39025BFD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89" y="1710399"/>
            <a:ext cx="2899148" cy="496529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3CD774-C416-2591-A5CB-31A599BEDB60}"/>
              </a:ext>
            </a:extLst>
          </p:cNvPr>
          <p:cNvSpPr txBox="1">
            <a:spLocks/>
          </p:cNvSpPr>
          <p:nvPr/>
        </p:nvSpPr>
        <p:spPr>
          <a:xfrm>
            <a:off x="5239965" y="182302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 Bedsore prevention Bed.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Design, Implementation and Control.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4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3CD774-C416-2591-A5CB-31A599BEDB60}"/>
              </a:ext>
            </a:extLst>
          </p:cNvPr>
          <p:cNvSpPr txBox="1">
            <a:spLocks/>
          </p:cNvSpPr>
          <p:nvPr/>
        </p:nvSpPr>
        <p:spPr>
          <a:xfrm>
            <a:off x="5239965" y="182302"/>
            <a:ext cx="6544046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planning and control the movement of Hovercraft. (re modeling the dynamic and kinematic with LPV method and design LPV Controller by LMI techniques. 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evice with wires and wires on a table&#10;&#10;Description automatically generated">
            <a:extLst>
              <a:ext uri="{FF2B5EF4-FFF2-40B4-BE49-F238E27FC236}">
                <a16:creationId xmlns:a16="http://schemas.microsoft.com/office/drawing/2014/main" id="{6FA6D75B-DD4F-1760-DC5D-F1CA1432A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91" b="19656"/>
          <a:stretch/>
        </p:blipFill>
        <p:spPr>
          <a:xfrm>
            <a:off x="5022424" y="2079523"/>
            <a:ext cx="3427785" cy="2698954"/>
          </a:xfrm>
          <a:prstGeom prst="rect">
            <a:avLst/>
          </a:prstGeom>
        </p:spPr>
      </p:pic>
      <p:pic>
        <p:nvPicPr>
          <p:cNvPr id="8" name="Picture 7" descr="A small device with propellers and wires&#10;&#10;Description automatically generated with medium confidence">
            <a:extLst>
              <a:ext uri="{FF2B5EF4-FFF2-40B4-BE49-F238E27FC236}">
                <a16:creationId xmlns:a16="http://schemas.microsoft.com/office/drawing/2014/main" id="{ACFD8AB6-E2C2-218B-21E1-6E48C4199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8" b="16030"/>
          <a:stretch/>
        </p:blipFill>
        <p:spPr>
          <a:xfrm>
            <a:off x="8667750" y="2079523"/>
            <a:ext cx="3121725" cy="26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Interested 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 Design and construction of smart medical beds to prevent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bedsores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the ability to receive feedback from the patient's condition.</a:t>
            </a:r>
          </a:p>
          <a:p>
            <a:pPr lvl="1" algn="just">
              <a:lnSpc>
                <a:spcPct val="120000"/>
              </a:lnSpc>
            </a:pP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 Transformer Oil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Assessment System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on Internet of Things in PowerGrid.</a:t>
            </a:r>
          </a:p>
          <a:p>
            <a:pPr lvl="1" algn="just">
              <a:lnSpc>
                <a:spcPct val="120000"/>
              </a:lnSpc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7- Design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Fibrinogen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Prediction System Based on Artificial Neural Network.</a:t>
            </a:r>
          </a:p>
          <a:p>
            <a:pPr lvl="1" algn="just">
              <a:lnSpc>
                <a:spcPct val="120000"/>
              </a:lnSpc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8- Design and Implementation of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Dry Medical Block Heater.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</p:spTree>
    <p:extLst>
      <p:ext uri="{BB962C8B-B14F-4D97-AF65-F5344CB8AC3E}">
        <p14:creationId xmlns:p14="http://schemas.microsoft.com/office/powerpoint/2010/main" val="154583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559678"/>
            <a:ext cx="4124566" cy="143880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PROFESSIONAL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218056" y="1074656"/>
            <a:ext cx="6565955" cy="4369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C, C++, Python, PLC Programming.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Robotic Software: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Ros1 and Ros2, CoppeliaSim.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Software: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MATLAB, LabVIEW, Altium Designer, Proteus, Solid Work.</a:t>
            </a: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Systems: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Windows, Linux.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Software: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Office, Latex,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Edraw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Visio, Endnote, Mendeley.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Web/Server-side Programming: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 CSS, Php.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89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27007" y="268917"/>
            <a:ext cx="6960998" cy="6348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Altium Designer Software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Summer2019.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teaching certificate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,NURMS,Feb.2017.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and analyst of 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Entrepreneurship with the KAB method,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Installer of Intelligent Building Management System (BMS),Iran Technical and Vocational Training Organization,Nov.2016.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and installation of electrical panels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VocationalTraining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ICDL 2, Iran Technical and Vocational Training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grade 2 electrical power, Iran Technical and Vocational TrainingOrganization,July2016.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Programming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 of Robotic Concept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Hardware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Organization,Sep.2014.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South Industrial Management Institute(SIMI),Summer2013.</a:t>
            </a:r>
            <a:endParaRPr lang="en-US" sz="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5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559678"/>
            <a:ext cx="4255247" cy="2221622"/>
          </a:xfrm>
        </p:spPr>
        <p:txBody>
          <a:bodyPr/>
          <a:lstStyle/>
          <a:p>
            <a:pPr algn="ctr"/>
            <a:r>
              <a:rPr lang="en-US" dirty="0"/>
              <a:t>LANGUAGE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2215299"/>
            <a:ext cx="7037295" cy="1852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Persian</a:t>
            </a:r>
          </a:p>
        </p:txBody>
      </p:sp>
    </p:spTree>
    <p:extLst>
      <p:ext uri="{BB962C8B-B14F-4D97-AF65-F5344CB8AC3E}">
        <p14:creationId xmlns:p14="http://schemas.microsoft.com/office/powerpoint/2010/main" val="3595680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559678"/>
            <a:ext cx="4255247" cy="2221622"/>
          </a:xfrm>
        </p:spPr>
        <p:txBody>
          <a:bodyPr/>
          <a:lstStyle/>
          <a:p>
            <a:pPr algn="ctr"/>
            <a:r>
              <a:rPr lang="en-US" dirty="0"/>
              <a:t>AWARDS AND PRIZES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65517" y="1180214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 Place Gladiators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place in 30 kg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 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of Honor In 15th National Skill Competitions in the field of robotics, Iran Technical and Vocational Training Organization, Karaj, Iran, Aug.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place in National Skill Competitions, the provincial stage in the field of robotics, Iran Technical and Vocational Training Organization, Fars, Iran, Jun.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place in National Skill Competitions, the provincial stage in the field of robotics, Iran Technical and Vocational Training Organization, Fars, Iran, Jun. 2013.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51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3D12-240B-1FBC-F775-6728B31C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857080"/>
            <a:ext cx="10107105" cy="365509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 for your consideration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BC62D-B218-10F2-DD6F-72B157C0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036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/>
          <a:lstStyle/>
          <a:p>
            <a:pPr algn="ctr"/>
            <a:r>
              <a:rPr lang="en-US" sz="4400" dirty="0"/>
              <a:t>EDUCATION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6060603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Control Engineering.</a:t>
            </a:r>
          </a:p>
          <a:p>
            <a:pPr lvl="1" algn="just">
              <a:lnSpc>
                <a:spcPct val="120000"/>
              </a:lnSpc>
            </a:pP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and control of non-holonomic mobile robots using the quasi-LPV method.</a:t>
            </a:r>
          </a:p>
          <a:p>
            <a:pPr algn="just">
              <a:lnSpc>
                <a:spcPct val="120000"/>
              </a:lnSpc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Bachelor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Electrical Engineering, with a specialty in Control.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sound compass for trajectory control of mobile robot.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Industrial Electricity Discipline.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Mathematics and Physics Discipline.</a:t>
            </a: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4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6060603"/>
          </a:xfrm>
        </p:spPr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1-Sabouri, Mohammad, and Mohammad Hassan Asemani.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"LPV Controller Design for Trajectory Tracking of Non-holonomic Wheeled Mobile Robots in the Presence of Slip."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202129th Iranian Conference on Electrical Engineering (ICEE).IEEE.(2021,October).</a:t>
            </a: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Z.,Sabouri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M., Shayan, M., Asemani, M. H.,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Sarmoori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B., &amp;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M.,</a:t>
            </a:r>
          </a:p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“Pressure Control of Cellular Electromechanical Medical Mattress For BedsorePrevention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,”7th International Conference on Control, Instrumentation and Automation (ICCIA),IEEE. (2021, February).</a:t>
            </a: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3-Firouzimagham, D.,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Aminaie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Z.,Sabouri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M., &amp; Asemani, M. H.,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Transformer Oil Analysis Based on Spectroscopy Technique and Machine Learning Classifier: Experimental Setup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,”15th International Conference on Protection and Automation of Power Systems (IPAPS). IEEE. 2020.</a:t>
            </a: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Setoodeh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M.H. Asemani, '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'Construction of Lyapunov Functions using Multi-Objective Genetic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'',28thIranian Conference on Electrical Engineering (ICEE), Tabriz University,2020,Tabriz, Iran.</a:t>
            </a: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Jampour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A.S.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Arezoomand,M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Sabouri,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Handwritten Recognition </a:t>
            </a:r>
            <a:r>
              <a:rPr lang="en-US" sz="1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basedon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Hand Gesture Recognition using Deterministic Finite Automata and Fuzzy Logic,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4th International Conference on Pattern Recognition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ImageAnalysis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(IPRIA), 2019, Tehran, Iran. IEEE.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8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PUBLICATION</a:t>
            </a:r>
            <a:br>
              <a:rPr lang="en-US" dirty="0"/>
            </a:br>
            <a:r>
              <a:rPr lang="en-US" sz="4800" dirty="0"/>
              <a:t>(Under working)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457200" indent="-457200" algn="l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‘’The Design of a Cuff Electrode for Long Term Neural Signal Recording with Selective Recording Capability to Rehabilitate People with Nerve Damage’’ 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August 2022- International Journal of Innovative Science and    Research Technology ISSN No:2456-2165</a:t>
            </a:r>
          </a:p>
          <a:p>
            <a:pPr marL="457200" indent="-457200" algn="l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‘New Energies in Sustainable Architecture’’  </a:t>
            </a:r>
            <a:r>
              <a:rPr lang="en-US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February 2022- 6th International Conference on Researches in Science &amp; Engineering &amp; 3rd.International Congress on Civil, Architecture and Urbanism in Asia – Kasim </a:t>
            </a:r>
            <a:r>
              <a:rPr lang="en-US" sz="11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Bundit</a:t>
            </a:r>
            <a:r>
              <a:rPr lang="en-US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University,Thiland</a:t>
            </a:r>
            <a:endParaRPr lang="en-US" sz="11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823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Professional Experience</a:t>
            </a:r>
            <a:br>
              <a:rPr lang="en-US" dirty="0"/>
            </a:br>
            <a:r>
              <a:rPr lang="en-US" dirty="0"/>
              <a:t>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87CA2A-376D-54E5-54A2-FF706F4D8D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Experiences:</a:t>
            </a:r>
          </a:p>
          <a:p>
            <a:pPr algn="just">
              <a:lnSpc>
                <a:spcPct val="120000"/>
              </a:lnSpc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Research at Minoosa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Applied Control &amp; Robotics Research Laboratory(ACRRL).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Mechatronics Department Manager at “Arioobarzan”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engineer at  “Kasbo Kar Jahan Jadid” company.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Professional Experience</a:t>
            </a:r>
            <a:br>
              <a:rPr lang="en-US" dirty="0"/>
            </a:br>
            <a:r>
              <a:rPr lang="en-US" dirty="0"/>
              <a:t>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Experiences:</a:t>
            </a:r>
          </a:p>
          <a:p>
            <a:pPr algn="just"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Applications in Control (LabVIEW and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Shiraz University.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Input Multi Output Control,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Control,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and Implementation controller algorithm for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DOF special manipulator for robotic fountain.  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9F5BA-B4BC-C1C3-8CFA-F5D49E17E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14020" r="3945" b="25223"/>
          <a:stretch/>
        </p:blipFill>
        <p:spPr>
          <a:xfrm>
            <a:off x="6287678" y="1806070"/>
            <a:ext cx="4779390" cy="41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Non-holonomic Mobile Robot.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C46BB269-2386-0861-8C5F-CE2392987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4" t="9347" r="12603" b="23162"/>
          <a:stretch/>
        </p:blipFill>
        <p:spPr>
          <a:xfrm>
            <a:off x="6733025" y="1696825"/>
            <a:ext cx="3438609" cy="2500738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DF7B1341-0983-FC05-4ABA-5BE5B289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" b="19450"/>
          <a:stretch/>
        </p:blipFill>
        <p:spPr>
          <a:xfrm>
            <a:off x="6733024" y="4294395"/>
            <a:ext cx="3438609" cy="25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3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and Implementation Differential Mini-Mobile robot for Swarm applications.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80FD98-3D9E-FDA3-AD81-5776B21FE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6" t="22955" r="13619" b="32646"/>
          <a:stretch/>
        </p:blipFill>
        <p:spPr>
          <a:xfrm>
            <a:off x="8901944" y="2316029"/>
            <a:ext cx="2846996" cy="2821580"/>
          </a:xfrm>
          <a:prstGeom prst="rect">
            <a:avLst/>
          </a:prstGeom>
        </p:spPr>
      </p:pic>
      <p:pic>
        <p:nvPicPr>
          <p:cNvPr id="1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7CD0003-7488-A5E5-52B5-ECBA84B65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" t="17182" r="4858" b="10654"/>
          <a:stretch/>
        </p:blipFill>
        <p:spPr>
          <a:xfrm>
            <a:off x="5593976" y="2316029"/>
            <a:ext cx="2846996" cy="282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8639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166</TotalTime>
  <Words>1145</Words>
  <Application>Microsoft Office PowerPoint</Application>
  <PresentationFormat>Widescreen</PresentationFormat>
  <Paragraphs>143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Schoolbook</vt:lpstr>
      <vt:lpstr>Corbel</vt:lpstr>
      <vt:lpstr>Times New Roman</vt:lpstr>
      <vt:lpstr>Wingdings</vt:lpstr>
      <vt:lpstr>Headlines</vt:lpstr>
      <vt:lpstr>Mohammad Sabouri</vt:lpstr>
      <vt:lpstr>EDUCATION </vt:lpstr>
      <vt:lpstr>PUBLICATIONS </vt:lpstr>
      <vt:lpstr>PUBLICATION (Under working)</vt:lpstr>
      <vt:lpstr>Professional Experience (1)</vt:lpstr>
      <vt:lpstr>Professional Experience (2)</vt:lpstr>
      <vt:lpstr>RESEARCH EXPERIENCES</vt:lpstr>
      <vt:lpstr>RESEARCH EXPERIENCES</vt:lpstr>
      <vt:lpstr>RESEARCH EXPERIENCES</vt:lpstr>
      <vt:lpstr>RESEARCH EXPERIENCES</vt:lpstr>
      <vt:lpstr>RESEARCH EXPERIENCES</vt:lpstr>
      <vt:lpstr>RESEARCH EXPERIENCES</vt:lpstr>
      <vt:lpstr>RESEARCH EXPERIENCES</vt:lpstr>
      <vt:lpstr>PROFESSIONAL SKILLS</vt:lpstr>
      <vt:lpstr>EXTRA TRAINING</vt:lpstr>
      <vt:lpstr>LANGUAGE SKILLS</vt:lpstr>
      <vt:lpstr>AWARDS AND PRIZES</vt:lpstr>
      <vt:lpstr>Thank you for your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Behnam Jabbari kalkhoran</dc:title>
  <dc:creator>Behnam Jabbari kalkhoran</dc:creator>
  <cp:lastModifiedBy>Mohammad Sabouri</cp:lastModifiedBy>
  <cp:revision>49</cp:revision>
  <dcterms:created xsi:type="dcterms:W3CDTF">2023-03-06T09:28:06Z</dcterms:created>
  <dcterms:modified xsi:type="dcterms:W3CDTF">2023-10-05T13:53:22Z</dcterms:modified>
</cp:coreProperties>
</file>